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75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85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800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253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29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804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39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97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029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67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94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22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72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XCq7XB6900?feature=oembed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popcornkernel@gmail.co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hyperlink" Target="mailto:Support@trails-end.com" TargetMode="External"/><Relationship Id="rId5" Type="http://schemas.openxmlformats.org/officeDocument/2006/relationships/hyperlink" Target="http://www.trails-end.com/" TargetMode="External"/><Relationship Id="rId4" Type="http://schemas.openxmlformats.org/officeDocument/2006/relationships/hyperlink" Target="mailto:Lisakernel@gmail.co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C1512FECB1C5459EF497791C42C24F" ma:contentTypeVersion="12" ma:contentTypeDescription="Create a new document." ma:contentTypeScope="" ma:versionID="d9d6c31722481891133c072fb2cba14b">
  <xsd:schema xmlns:xsd="http://www.w3.org/2001/XMLSchema" xmlns:xs="http://www.w3.org/2001/XMLSchema" xmlns:p="http://schemas.microsoft.com/office/2006/metadata/properties" xmlns:ns2="ca557b0d-f137-4f13-8b12-34542c39bb91" xmlns:ns3="b1b30592-dc94-4c1a-8d26-3d76216d52ac" targetNamespace="http://schemas.microsoft.com/office/2006/metadata/properties" ma:root="true" ma:fieldsID="e2762aee492a7ce11d9c0a353213b9c5" ns2:_="" ns3:_="">
    <xsd:import namespace="ca557b0d-f137-4f13-8b12-34542c39bb91"/>
    <xsd:import namespace="b1b30592-dc94-4c1a-8d26-3d76216d52a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557b0d-f137-4f13-8b12-34542c39bb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b30592-dc94-4c1a-8d26-3d76216d52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docProps/app.xml><?xml version="1.0" encoding="utf-8"?>
<Properties xmlns="http://schemas.openxmlformats.org/officeDocument/2006/extended-properties" xmlns:vt="http://schemas.openxmlformats.org/officeDocument/2006/docPropsVTypes">
  <Template>Widescreen presentation</Template>
  <TotalTime>0</TotalTime>
  <Words>1136</Words>
  <Application>Microsoft Office PowerPoint</Application>
  <PresentationFormat>On-screen Show (16:9)</PresentationFormat>
  <Paragraphs>240</Paragraphs>
  <Slides>27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Arial</vt:lpstr>
      <vt:lpstr>Arial Black</vt:lpstr>
      <vt:lpstr>Calibri</vt:lpstr>
      <vt:lpstr>Calibri Light</vt:lpstr>
      <vt:lpstr>Helvetica</vt:lpstr>
      <vt:lpstr>Helvetica Neue</vt:lpstr>
      <vt:lpstr>Helvetica Neue Condensed</vt:lpstr>
      <vt:lpstr>Tw Cen MT</vt:lpstr>
      <vt:lpstr>Wingdings</vt:lpstr>
      <vt:lpstr>Wingdings 2</vt:lpstr>
      <vt:lpstr>WidescreenPresentation16x9</vt:lpstr>
      <vt:lpstr>Custom Design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2016-10-09T18:59:39Z</dcterms:created>
  <dcterms:modified xsi:type="dcterms:W3CDTF">2020-06-25T12:45:09Z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TC101769309990</vt:lpwstr>
  </property>
  <property fmtid="{D5CDD505-2E9C-101B-9397-08002B2CF9AE}" pid="3" name="ContentTypeId">
    <vt:lpwstr>0x010100AEC1512FECB1C5459EF497791C42C24F</vt:lpwstr>
  </property>
</Properties>
</file>